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1507-A117-453F-B4D9-25E0AC819D16}" type="datetimeFigureOut">
              <a:rPr lang="fi-FI" smtClean="0"/>
              <a:t>21.12.2013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829-1C09-4166-A1DD-05FB7B61930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1507-A117-453F-B4D9-25E0AC819D16}" type="datetimeFigureOut">
              <a:rPr lang="fi-FI" smtClean="0"/>
              <a:t>21.12.2013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829-1C09-4166-A1DD-05FB7B6193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1507-A117-453F-B4D9-25E0AC819D16}" type="datetimeFigureOut">
              <a:rPr lang="fi-FI" smtClean="0"/>
              <a:t>21.12.2013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829-1C09-4166-A1DD-05FB7B6193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1507-A117-453F-B4D9-25E0AC819D16}" type="datetimeFigureOut">
              <a:rPr lang="fi-FI" smtClean="0"/>
              <a:t>21.12.2013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829-1C09-4166-A1DD-05FB7B6193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1507-A117-453F-B4D9-25E0AC819D16}" type="datetimeFigureOut">
              <a:rPr lang="fi-FI" smtClean="0"/>
              <a:t>21.12.2013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829-1C09-4166-A1DD-05FB7B61930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1507-A117-453F-B4D9-25E0AC819D16}" type="datetimeFigureOut">
              <a:rPr lang="fi-FI" smtClean="0"/>
              <a:t>21.12.2013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829-1C09-4166-A1DD-05FB7B6193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1507-A117-453F-B4D9-25E0AC819D16}" type="datetimeFigureOut">
              <a:rPr lang="fi-FI" smtClean="0"/>
              <a:t>21.12.2013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829-1C09-4166-A1DD-05FB7B619302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1507-A117-453F-B4D9-25E0AC819D16}" type="datetimeFigureOut">
              <a:rPr lang="fi-FI" smtClean="0"/>
              <a:t>21.12.2013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829-1C09-4166-A1DD-05FB7B6193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1507-A117-453F-B4D9-25E0AC819D16}" type="datetimeFigureOut">
              <a:rPr lang="fi-FI" smtClean="0"/>
              <a:t>21.12.2013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829-1C09-4166-A1DD-05FB7B6193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1507-A117-453F-B4D9-25E0AC819D16}" type="datetimeFigureOut">
              <a:rPr lang="fi-FI" smtClean="0"/>
              <a:t>21.12.2013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829-1C09-4166-A1DD-05FB7B619302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1507-A117-453F-B4D9-25E0AC819D16}" type="datetimeFigureOut">
              <a:rPr lang="fi-FI" smtClean="0"/>
              <a:t>21.12.2013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829-1C09-4166-A1DD-05FB7B6193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D7D1507-A117-453F-B4D9-25E0AC819D16}" type="datetimeFigureOut">
              <a:rPr lang="fi-FI" smtClean="0"/>
              <a:t>21.12.2013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A12829-1C09-4166-A1DD-05FB7B61930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4077072"/>
            <a:ext cx="7543800" cy="1524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Espoon tyttöjen joulukisa!!!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12" y="3501008"/>
            <a:ext cx="1881315" cy="219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40" y="176776"/>
            <a:ext cx="4174604" cy="278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Rules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000" y="685800"/>
            <a:ext cx="6474296" cy="4687416"/>
          </a:xfrm>
        </p:spPr>
        <p:txBody>
          <a:bodyPr>
            <a:normAutofit/>
          </a:bodyPr>
          <a:lstStyle/>
          <a:p>
            <a:r>
              <a:rPr lang="fi-FI" dirty="0" smtClean="0"/>
              <a:t>Tässä kerätään pisteitä – liikunnasta tietysti!</a:t>
            </a:r>
          </a:p>
          <a:p>
            <a:r>
              <a:rPr lang="fi-FI" dirty="0" smtClean="0"/>
              <a:t>Merkkaa paperille päivämäärä, tehty liikunta ja tapahtumasta saatavat pisteet </a:t>
            </a:r>
          </a:p>
          <a:p>
            <a:pPr lvl="1"/>
            <a:r>
              <a:rPr lang="fi-FI" dirty="0" smtClean="0"/>
              <a:t>Palauta lappu joululoman jälkeisen viikon harkkoihin</a:t>
            </a:r>
          </a:p>
          <a:p>
            <a:r>
              <a:rPr lang="fi-FI" dirty="0" smtClean="0"/>
              <a:t>Pisteitä saa </a:t>
            </a:r>
            <a:r>
              <a:rPr lang="fi-FI" b="1" dirty="0" smtClean="0">
                <a:solidFill>
                  <a:srgbClr val="C00000"/>
                </a:solidFill>
              </a:rPr>
              <a:t>seuraavan dian ohjeiden mukaisesti</a:t>
            </a:r>
          </a:p>
          <a:p>
            <a:r>
              <a:rPr lang="fi-FI" dirty="0" smtClean="0"/>
              <a:t>Kisa on voimassa 22.12.2013 – 5.1.2014</a:t>
            </a:r>
          </a:p>
          <a:p>
            <a:r>
              <a:rPr lang="fi-FI" dirty="0" smtClean="0"/>
              <a:t>Jokaisen ikäluokan (02-97) eniten pisteitä kerännyt palkitaan laiskoilta joululomaurheilijoilta varastetuilla joululahjoilla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66067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Tatu\AppData\Local\Microsoft\Windows\Temporary Internet Files\Content.IE5\UVK180BZ\MC90043978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63" y="227687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Points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685800"/>
            <a:ext cx="8208912" cy="4327376"/>
          </a:xfrm>
        </p:spPr>
        <p:txBody>
          <a:bodyPr>
            <a:normAutofit/>
          </a:bodyPr>
          <a:lstStyle/>
          <a:p>
            <a:r>
              <a:rPr lang="fi-FI" dirty="0" smtClean="0"/>
              <a:t>Yleinen urheilu:</a:t>
            </a:r>
          </a:p>
          <a:p>
            <a:pPr lvl="1"/>
            <a:r>
              <a:rPr lang="fi-FI" dirty="0" smtClean="0"/>
              <a:t>30 min hikiliikunta = 50 p eli esim. tunnin sulkapalloilu on 100 pinnaa</a:t>
            </a:r>
          </a:p>
          <a:p>
            <a:pPr lvl="1"/>
            <a:r>
              <a:rPr lang="fi-FI" dirty="0" smtClean="0"/>
              <a:t>Myös liikkuvuusharjoittelu (mm. Nimenhuudosta löytyvillä ohjeilla) toki lasketaan!</a:t>
            </a:r>
          </a:p>
          <a:p>
            <a:r>
              <a:rPr lang="fi-FI" dirty="0" smtClean="0"/>
              <a:t>Lihaskunnot:</a:t>
            </a:r>
          </a:p>
          <a:p>
            <a:pPr lvl="1"/>
            <a:r>
              <a:rPr lang="fi-FI" dirty="0" smtClean="0"/>
              <a:t>20 toiston satsi = 5p, näin 20 x punnerrus, </a:t>
            </a:r>
            <a:r>
              <a:rPr lang="fi-FI" dirty="0" err="1" smtClean="0"/>
              <a:t>linkkari</a:t>
            </a:r>
            <a:r>
              <a:rPr lang="fi-FI" dirty="0" smtClean="0"/>
              <a:t>, supermies, kyykkyhyppy, vinot vatsat: 25 pinnaa</a:t>
            </a:r>
          </a:p>
          <a:p>
            <a:r>
              <a:rPr lang="fi-FI" dirty="0" smtClean="0"/>
              <a:t>Käden huoltavat kuminauhalla:</a:t>
            </a:r>
          </a:p>
          <a:p>
            <a:pPr lvl="1"/>
            <a:r>
              <a:rPr lang="fi-FI" dirty="0" smtClean="0"/>
              <a:t>2x15 molemmilla käsillä molempiin suuntiin + heittoliike 2x15 molemmilla käsillä tuottaa 25 pinnaa</a:t>
            </a:r>
          </a:p>
        </p:txBody>
      </p:sp>
    </p:spTree>
    <p:extLst>
      <p:ext uri="{BB962C8B-B14F-4D97-AF65-F5344CB8AC3E}">
        <p14:creationId xmlns:p14="http://schemas.microsoft.com/office/powerpoint/2010/main" val="40274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22.12. lenkki + venyttely 100p</a:t>
            </a:r>
          </a:p>
          <a:p>
            <a:r>
              <a:rPr lang="fi-FI" dirty="0" smtClean="0"/>
              <a:t>23.12. 2x20: kapea punnerrus, askelkyykky, dippi, selät, jalannostovatsat 50p</a:t>
            </a:r>
          </a:p>
          <a:p>
            <a:r>
              <a:rPr lang="fi-FI" dirty="0" smtClean="0"/>
              <a:t>25.12. kahvakuulatreeni + venyttely 100p</a:t>
            </a:r>
          </a:p>
          <a:p>
            <a:r>
              <a:rPr lang="fi-FI" dirty="0" smtClean="0"/>
              <a:t>27.12. sulkapallo + käden huoltavat 150p</a:t>
            </a:r>
          </a:p>
          <a:p>
            <a:r>
              <a:rPr lang="fi-FI" dirty="0" smtClean="0"/>
              <a:t>28.12. </a:t>
            </a:r>
            <a:r>
              <a:rPr lang="fi-FI" dirty="0" err="1" smtClean="0"/>
              <a:t>joukkueharkat</a:t>
            </a:r>
            <a:r>
              <a:rPr lang="fi-FI" dirty="0"/>
              <a:t> </a:t>
            </a:r>
            <a:r>
              <a:rPr lang="fi-FI" dirty="0" smtClean="0"/>
              <a:t>200p</a:t>
            </a:r>
          </a:p>
          <a:p>
            <a:r>
              <a:rPr lang="fi-FI" dirty="0" smtClean="0"/>
              <a:t>29.12. 2x20: kyykkyhyppy, kyljet, supermies, dippi, </a:t>
            </a:r>
            <a:r>
              <a:rPr lang="fi-FI" dirty="0" err="1" smtClean="0"/>
              <a:t>linkkari</a:t>
            </a:r>
            <a:r>
              <a:rPr lang="fi-FI" dirty="0" smtClean="0"/>
              <a:t> 50p</a:t>
            </a:r>
          </a:p>
          <a:p>
            <a:r>
              <a:rPr lang="fi-FI" dirty="0" smtClean="0"/>
              <a:t>31.12. käden huoltavat + liikkuvuus 75p</a:t>
            </a:r>
          </a:p>
          <a:p>
            <a:r>
              <a:rPr lang="fi-FI" dirty="0" smtClean="0"/>
              <a:t>1.1. uinti 100p</a:t>
            </a:r>
          </a:p>
          <a:p>
            <a:r>
              <a:rPr lang="fi-FI" dirty="0" smtClean="0"/>
              <a:t>2.1. kahvakuulatreeni + liikkuvuus 100p</a:t>
            </a:r>
          </a:p>
          <a:p>
            <a:r>
              <a:rPr lang="fi-FI" dirty="0" smtClean="0"/>
              <a:t>4.1. </a:t>
            </a:r>
            <a:r>
              <a:rPr lang="fi-FI" dirty="0" err="1" smtClean="0"/>
              <a:t>joukkueharkat</a:t>
            </a:r>
            <a:r>
              <a:rPr lang="fi-FI" dirty="0" smtClean="0"/>
              <a:t> 200p</a:t>
            </a:r>
          </a:p>
          <a:p>
            <a:r>
              <a:rPr lang="fi-FI" dirty="0" smtClean="0"/>
              <a:t>5.1. 2x20: kyykyt, vinot vatsat, supermies, punnerrus, </a:t>
            </a:r>
            <a:r>
              <a:rPr lang="fi-FI" dirty="0" err="1" smtClean="0"/>
              <a:t>istumaannousuvatsa</a:t>
            </a:r>
            <a:r>
              <a:rPr lang="fi-FI" dirty="0" smtClean="0"/>
              <a:t> + liikkuvuus + käden huoltavat 125</a:t>
            </a:r>
          </a:p>
          <a:p>
            <a:endParaRPr lang="fi-FI" dirty="0"/>
          </a:p>
          <a:p>
            <a:r>
              <a:rPr lang="fi-FI" dirty="0" smtClean="0"/>
              <a:t>YHTEENSÄ 1250p</a:t>
            </a:r>
            <a:endParaRPr lang="fi-FI" dirty="0"/>
          </a:p>
        </p:txBody>
      </p:sp>
      <p:pic>
        <p:nvPicPr>
          <p:cNvPr id="4098" name="Picture 2" descr="C:\Users\Tatu\AppData\Local\Microsoft\Windows\Temporary Internet Files\Content.IE5\2PQ4USI7\MC900410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2" y="2924944"/>
            <a:ext cx="1682436" cy="34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Merry</a:t>
            </a:r>
            <a:r>
              <a:rPr lang="fi-FI" dirty="0" smtClean="0"/>
              <a:t> </a:t>
            </a:r>
            <a:r>
              <a:rPr lang="fi-FI" dirty="0" err="1" smtClean="0"/>
              <a:t>Christmas</a:t>
            </a:r>
            <a:r>
              <a:rPr lang="fi-FI" dirty="0"/>
              <a:t> </a:t>
            </a:r>
            <a:r>
              <a:rPr lang="fi-FI" dirty="0" smtClean="0"/>
              <a:t>!!!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71392"/>
          </a:xfrm>
        </p:spPr>
        <p:txBody>
          <a:bodyPr>
            <a:normAutofit/>
          </a:bodyPr>
          <a:lstStyle/>
          <a:p>
            <a:r>
              <a:rPr lang="fi-FI" dirty="0" smtClean="0"/>
              <a:t>Kiitos kuluneesta syksystä – ainakin </a:t>
            </a:r>
            <a:r>
              <a:rPr lang="fi-FI" dirty="0" err="1" smtClean="0"/>
              <a:t>valkuilla</a:t>
            </a:r>
            <a:r>
              <a:rPr lang="fi-FI" dirty="0" smtClean="0"/>
              <a:t> on ollut hauskaa!</a:t>
            </a:r>
          </a:p>
          <a:p>
            <a:r>
              <a:rPr lang="fi-FI" dirty="0" smtClean="0"/>
              <a:t>Muistakaahan myös rentoutua jouluna!</a:t>
            </a:r>
          </a:p>
          <a:p>
            <a:r>
              <a:rPr lang="fi-FI" dirty="0" smtClean="0"/>
              <a:t>Perunalaatikko on parasta</a:t>
            </a:r>
          </a:p>
          <a:p>
            <a:pPr lvl="1"/>
            <a:r>
              <a:rPr lang="fi-FI" dirty="0" smtClean="0"/>
              <a:t>Ja kinkku myös</a:t>
            </a:r>
          </a:p>
          <a:p>
            <a:pPr marL="320040" lvl="1" indent="0">
              <a:buNone/>
            </a:pPr>
            <a:endParaRPr lang="fi-FI" dirty="0" smtClean="0"/>
          </a:p>
          <a:p>
            <a:pPr marL="320040" lvl="1" indent="0">
              <a:buNone/>
            </a:pPr>
            <a:endParaRPr lang="fi-FI" dirty="0"/>
          </a:p>
          <a:p>
            <a:pPr marL="320040" lvl="1" indent="0">
              <a:buNone/>
            </a:pPr>
            <a:r>
              <a:rPr lang="fi-FI" dirty="0" smtClean="0"/>
              <a:t>#</a:t>
            </a:r>
            <a:r>
              <a:rPr lang="fi-FI" dirty="0" err="1" smtClean="0"/>
              <a:t>bestteam</a:t>
            </a:r>
            <a:r>
              <a:rPr lang="fi-FI" dirty="0" smtClean="0"/>
              <a:t> #</a:t>
            </a:r>
            <a:r>
              <a:rPr lang="fi-FI" dirty="0" err="1" smtClean="0"/>
              <a:t>espoonpesis</a:t>
            </a:r>
            <a:r>
              <a:rPr lang="fi-FI" dirty="0" smtClean="0"/>
              <a:t> #</a:t>
            </a:r>
            <a:r>
              <a:rPr lang="fi-FI" dirty="0" err="1" smtClean="0"/>
              <a:t>puhtikaatuu</a:t>
            </a:r>
            <a:r>
              <a:rPr lang="fi-FI" dirty="0" smtClean="0"/>
              <a:t> #</a:t>
            </a:r>
            <a:r>
              <a:rPr lang="fi-FI" dirty="0" err="1" smtClean="0"/>
              <a:t>tahkomyös</a:t>
            </a:r>
            <a:r>
              <a:rPr lang="fi-FI" dirty="0" smtClean="0"/>
              <a:t> #</a:t>
            </a:r>
            <a:r>
              <a:rPr lang="fi-FI" dirty="0" err="1" smtClean="0"/>
              <a:t>ootteparhaita</a:t>
            </a:r>
            <a:r>
              <a:rPr lang="fi-FI" dirty="0" smtClean="0"/>
              <a:t> #</a:t>
            </a:r>
            <a:r>
              <a:rPr lang="fi-FI" dirty="0" err="1" smtClean="0"/>
              <a:t>huikeetakehitystä</a:t>
            </a:r>
            <a:r>
              <a:rPr lang="fi-FI" dirty="0" smtClean="0"/>
              <a:t> #</a:t>
            </a:r>
            <a:r>
              <a:rPr lang="fi-FI" dirty="0" err="1" smtClean="0"/>
              <a:t>eikipuueihyötyy</a:t>
            </a:r>
            <a:r>
              <a:rPr lang="fi-FI" dirty="0" smtClean="0"/>
              <a:t> #</a:t>
            </a:r>
            <a:r>
              <a:rPr lang="fi-FI" dirty="0" err="1" smtClean="0"/>
              <a:t>lihaskuntokehittää</a:t>
            </a:r>
            <a:r>
              <a:rPr lang="fi-FI" dirty="0" smtClean="0"/>
              <a:t> #rantakunto #</a:t>
            </a:r>
            <a:r>
              <a:rPr lang="fi-FI" dirty="0" err="1" smtClean="0"/>
              <a:t>tagsformuscles</a:t>
            </a:r>
            <a:r>
              <a:rPr lang="fi-FI" dirty="0" smtClean="0"/>
              <a:t> #</a:t>
            </a:r>
            <a:r>
              <a:rPr lang="fi-FI" dirty="0" err="1" smtClean="0"/>
              <a:t>pesisfamily</a:t>
            </a:r>
            <a:r>
              <a:rPr lang="fi-FI" dirty="0" smtClean="0"/>
              <a:t> #</a:t>
            </a:r>
            <a:r>
              <a:rPr lang="fi-FI" dirty="0" err="1" smtClean="0"/>
              <a:t>kilttejätreenaajia</a:t>
            </a:r>
            <a:r>
              <a:rPr lang="fi-FI" dirty="0" smtClean="0"/>
              <a:t> #</a:t>
            </a:r>
            <a:r>
              <a:rPr lang="fi-FI" dirty="0" err="1" smtClean="0"/>
              <a:t>waitingforsanta</a:t>
            </a:r>
            <a:r>
              <a:rPr lang="fi-FI" dirty="0" smtClean="0"/>
              <a:t> #</a:t>
            </a:r>
            <a:r>
              <a:rPr lang="fi-FI" dirty="0" err="1" smtClean="0"/>
              <a:t>petteripunakuono</a:t>
            </a:r>
            <a:endParaRPr lang="fi-FI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112</TotalTime>
  <Words>272</Words>
  <Application>Microsoft Office PowerPoint</Application>
  <PresentationFormat>Näytössä katseltava diaesitys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NewsPrint</vt:lpstr>
      <vt:lpstr>Espoon tyttöjen joulukisa!!!</vt:lpstr>
      <vt:lpstr>Rules</vt:lpstr>
      <vt:lpstr>Points</vt:lpstr>
      <vt:lpstr>Example</vt:lpstr>
      <vt:lpstr>Merry Christmas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Espoon tyttöjen joulukisa!!!</dc:title>
  <dc:creator>Tatu</dc:creator>
  <cp:lastModifiedBy>Tatu</cp:lastModifiedBy>
  <cp:revision>11</cp:revision>
  <dcterms:created xsi:type="dcterms:W3CDTF">2013-12-21T18:02:05Z</dcterms:created>
  <dcterms:modified xsi:type="dcterms:W3CDTF">2013-12-21T19:54:21Z</dcterms:modified>
</cp:coreProperties>
</file>